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7" r:id="rId3"/>
    <p:sldId id="316" r:id="rId4"/>
    <p:sldId id="317" r:id="rId5"/>
    <p:sldId id="318" r:id="rId6"/>
    <p:sldId id="326" r:id="rId7"/>
    <p:sldId id="327" r:id="rId8"/>
    <p:sldId id="328" r:id="rId9"/>
    <p:sldId id="329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256" r:id="rId18"/>
    <p:sldId id="33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823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954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71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296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88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148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263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53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18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955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051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9286-416D-4FFF-B17C-5217D2212C84}" type="datetimeFigureOut">
              <a:rPr lang="fr-CA" smtClean="0"/>
              <a:t>2017-04-26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BA31-3B2A-4EAC-ADD8-B7FFDB1C63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8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16"/>
            <a:ext cx="9144000" cy="540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0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60798" cy="608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00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4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15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49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3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Question 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825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3354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528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7720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915948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0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54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8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974" cy="558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4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9"/>
            <a:ext cx="9144000" cy="547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7553" cy="54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5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3999" cy="546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5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44000" cy="543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3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180884" cy="56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546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5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3999" cy="544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329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</Words>
  <Application>Microsoft Office PowerPoint</Application>
  <PresentationFormat>Affichage à l'écran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</dc:creator>
  <cp:lastModifiedBy>HP</cp:lastModifiedBy>
  <cp:revision>10</cp:revision>
  <dcterms:created xsi:type="dcterms:W3CDTF">2017-01-24T15:12:26Z</dcterms:created>
  <dcterms:modified xsi:type="dcterms:W3CDTF">2017-04-27T03:02:50Z</dcterms:modified>
</cp:coreProperties>
</file>